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08" r:id="rId2"/>
    <p:sldId id="509" r:id="rId3"/>
    <p:sldId id="503" r:id="rId4"/>
    <p:sldId id="510" r:id="rId5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790"/>
    <a:srgbClr val="CC9900"/>
    <a:srgbClr val="245590"/>
    <a:srgbClr val="3A7DCE"/>
    <a:srgbClr val="216BFF"/>
    <a:srgbClr val="004F9E"/>
    <a:srgbClr val="004DE6"/>
    <a:srgbClr val="2B67AF"/>
    <a:srgbClr val="003399"/>
    <a:srgbClr val="00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86" autoAdjust="0"/>
  </p:normalViewPr>
  <p:slideViewPr>
    <p:cSldViewPr>
      <p:cViewPr>
        <p:scale>
          <a:sx n="90" d="100"/>
          <a:sy n="90" d="100"/>
        </p:scale>
        <p:origin x="-918" y="-6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17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79421-76DA-4906-A846-3C8CAFF99F3A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03562-135C-467B-868E-E72001C4F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13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6452B-B6B8-4D1A-A5DB-EC63412EC8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6452B-B6B8-4D1A-A5DB-EC63412EC8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9" y="0"/>
            <a:ext cx="617709" cy="1003663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105" y="0"/>
            <a:ext cx="812895" cy="64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0" y="1142990"/>
            <a:ext cx="5429257" cy="47985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Создание кинозала на 46 мест                     в ДК «Красная горка»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714494"/>
            <a:ext cx="5181650" cy="2289266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В рамках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программы 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поддержки кинотеатров</a:t>
            </a:r>
          </a:p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в малых и средних городах </a:t>
            </a:r>
          </a:p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в 2019 г.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выделены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ФБ - 5 млн.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руб.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Ремонт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помещения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1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этаж, малый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зал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МБ -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3,8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млн.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руб.</a:t>
            </a:r>
          </a:p>
          <a:p>
            <a:pPr algn="ctr"/>
            <a:endParaRPr lang="ru-RU" b="1" dirty="0" smtClean="0">
              <a:solidFill>
                <a:srgbClr val="FF000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endParaRPr lang="ru-RU" b="1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C:\Users\Пользователь12\Desktop\1357283455_cinem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1285866"/>
            <a:ext cx="3312368" cy="252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42910" y="1071552"/>
            <a:ext cx="7858180" cy="1588"/>
          </a:xfrm>
          <a:prstGeom prst="line">
            <a:avLst/>
          </a:prstGeom>
          <a:ln w="254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-1000164" y="3429006"/>
            <a:ext cx="5357818" cy="632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214296"/>
            <a:ext cx="7823731" cy="6262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КУЛЬТУРА. НАЦ.ПРОЕКТ: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«ОБЕСПЕЧЕНИЕ КАЧЕСТВЕННОГО НОВОГО УРОВНЯ РАЗВИТИЯ ИНФРАСТРУКТУРЫ КУЛЬТУРЫ»</a:t>
            </a:r>
            <a:endParaRPr lang="ru-RU" sz="2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643042" y="3500444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2018 г.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643306" y="3500444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2019 г.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0" y="4000510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План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0" y="4663648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Факт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72132" y="3929072"/>
            <a:ext cx="3156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Окончание работ – 30.12.2019 г.</a:t>
            </a:r>
            <a:endParaRPr lang="ru-RU" b="1" dirty="0" smtClean="0">
              <a:solidFill>
                <a:srgbClr val="C00000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571604" y="3929072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571604" y="4572014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3571868" y="4000510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8,8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3571868" y="4663648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8,8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8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9" y="0"/>
            <a:ext cx="617709" cy="1003663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105" y="0"/>
            <a:ext cx="812895" cy="64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42910" y="1071552"/>
            <a:ext cx="7858180" cy="1588"/>
          </a:xfrm>
          <a:prstGeom prst="line">
            <a:avLst/>
          </a:prstGeom>
          <a:ln w="254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-1000164" y="3429006"/>
            <a:ext cx="5357818" cy="632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214296"/>
            <a:ext cx="7823731" cy="6262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КУЛЬТУРА. НАЦ.ПРОЕКТ: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«ОБЕСПЕЧЕНИЕ КАЧЕСТВЕННОГО НОВОГО УРОВНЯ РАЗВИТИЯ ИНФРАСТРУКТУРЫ КУЛЬТУРЫ»</a:t>
            </a:r>
            <a:endParaRPr lang="ru-RU" sz="2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-428660" y="4000510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План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-428660" y="4663648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Факт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857224" y="3929072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785786" y="4663648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0" y="1285866"/>
            <a:ext cx="8929718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ngsana New" pitchFamily="18" charset="-34"/>
              </a:rPr>
              <a:t>Оснащение музыкальными инструментами  - 4 пианино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ngsana New" pitchFamily="18" charset="-34"/>
              </a:rPr>
              <a:t>Детская школа искусств № 10 им. А.И. Хачатуряна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ngsana New" pitchFamily="18" charset="-34"/>
              </a:rPr>
              <a:t>Детская музыкальная школа № 11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ngsana New" pitchFamily="18" charset="-34"/>
              </a:rPr>
              <a:t>Детская музыкальная школа № 57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ngsana New" pitchFamily="18" charset="-34"/>
              </a:rPr>
              <a:t>Детская школа искусств № 68</a:t>
            </a: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857224" y="3429006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2018 г.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2571736" y="3429006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2019 г.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2571736" y="3929072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4 шт.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2500298" y="4663648"/>
            <a:ext cx="1857388" cy="479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Arial" pitchFamily="34" charset="0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pic>
        <p:nvPicPr>
          <p:cNvPr id="18" name="Рисунок 17" descr="00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2" y="2214560"/>
            <a:ext cx="4857752" cy="278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928926" y="4464839"/>
            <a:ext cx="585791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endParaRPr lang="ru-RU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1472" y="214296"/>
            <a:ext cx="7823731" cy="6262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КУЛЬТУРА. НАЦ.ПРОЕКТ: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«СОЗДАНИЕ УСЛОВИЙ ДЛЯ РЕАЛИЗАЦИИ ТВОРЧЕСКОГО ПОТЕНЦИАЛА НАЦИИ»</a:t>
            </a:r>
            <a:endParaRPr lang="ru-RU" sz="2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9" y="0"/>
            <a:ext cx="617709" cy="1003663"/>
          </a:xfrm>
          <a:prstGeom prst="rect">
            <a:avLst/>
          </a:prstGeom>
        </p:spPr>
      </p:pic>
      <p:pic>
        <p:nvPicPr>
          <p:cNvPr id="20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105" y="0"/>
            <a:ext cx="812895" cy="64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714348" y="1071552"/>
            <a:ext cx="757242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1071552"/>
            <a:ext cx="8715436" cy="1203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Angsana New" pitchFamily="18" charset="-34"/>
              </a:rPr>
              <a:t>2019 г.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Angsana New" pitchFamily="18" charset="-34"/>
              </a:rPr>
              <a:t>Участие в Областном фестивале «Молодые голоса Кузбасса»</a:t>
            </a:r>
          </a:p>
          <a:p>
            <a:endParaRPr lang="ru-RU" sz="8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4" name="Рисунок 13" descr="2-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3" y="2066797"/>
            <a:ext cx="3929090" cy="2777243"/>
          </a:xfrm>
          <a:prstGeom prst="rect">
            <a:avLst/>
          </a:prstGeom>
        </p:spPr>
      </p:pic>
      <p:pic>
        <p:nvPicPr>
          <p:cNvPr id="15" name="Рисунок 14" descr="uFqC90YbkNs-1024x68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3438" y="2047755"/>
            <a:ext cx="4214842" cy="28100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71472" y="214296"/>
            <a:ext cx="7823731" cy="6262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КУЛЬТУРА. НАЦ.ПРОЕКТ: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«СОЗДАНИЕ УСЛОВИЙ ДЛЯ РЕАЛИЗАЦИИ ТВОРЧЕСКОГО ПОТЕНЦИАЛА НАЦИИ»</a:t>
            </a:r>
            <a:endParaRPr lang="ru-RU" sz="2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9" y="0"/>
            <a:ext cx="617709" cy="1003663"/>
          </a:xfrm>
          <a:prstGeom prst="rect">
            <a:avLst/>
          </a:prstGeom>
        </p:spPr>
      </p:pic>
      <p:pic>
        <p:nvPicPr>
          <p:cNvPr id="20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105" y="0"/>
            <a:ext cx="812895" cy="64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714348" y="1071552"/>
            <a:ext cx="757242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5618" y="1275305"/>
            <a:ext cx="3798309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Angsana New" pitchFamily="18" charset="-34"/>
              </a:rPr>
              <a:t>2019 г.</a:t>
            </a:r>
          </a:p>
          <a:p>
            <a:pPr algn="ctr">
              <a:tabLst>
                <a:tab pos="85725" algn="l"/>
              </a:tabLst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Волонтеры, </a:t>
            </a:r>
          </a:p>
          <a:p>
            <a:pPr algn="ctr">
              <a:tabLst>
                <a:tab pos="85725" algn="l"/>
              </a:tabLst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зарегистрировавшиеся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в базе данных </a:t>
            </a:r>
            <a:endParaRPr lang="ru-RU" dirty="0" smtClean="0">
              <a:solidFill>
                <a:schemeClr val="tx1"/>
              </a:solidFill>
              <a:latin typeface="Arial Narrow" panose="020B0606020202030204" pitchFamily="34" charset="0"/>
              <a:cs typeface="Angsana New"/>
            </a:endParaRPr>
          </a:p>
          <a:p>
            <a:pPr algn="ctr">
              <a:tabLst>
                <a:tab pos="85725" algn="l"/>
              </a:tabLst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«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Волонтеры культуры» </a:t>
            </a: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- </a:t>
            </a:r>
          </a:p>
          <a:p>
            <a:pPr algn="ctr">
              <a:tabLst>
                <a:tab pos="85725" algn="l"/>
              </a:tabLst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«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Добровольцы России» </a:t>
            </a:r>
            <a:endParaRPr lang="ru-RU" b="1" dirty="0" smtClean="0">
              <a:solidFill>
                <a:schemeClr val="tx1"/>
              </a:solidFill>
              <a:latin typeface="Arial Narrow" panose="020B0606020202030204" pitchFamily="34" charset="0"/>
              <a:cs typeface="Angsana New"/>
            </a:endParaRPr>
          </a:p>
          <a:p>
            <a:pPr algn="ctr">
              <a:tabLst>
                <a:tab pos="8572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9 </a:t>
            </a: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  <a:cs typeface="Angsana New"/>
              </a:rPr>
              <a:t>человек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  <a:cs typeface="Angsana New"/>
            </a:endParaRPr>
          </a:p>
          <a:p>
            <a:endParaRPr lang="ru-RU" sz="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65882" y="1235032"/>
            <a:ext cx="3582252" cy="9280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67" tIns="36283" rIns="72567" bIns="36283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Angsana New" pitchFamily="18" charset="-34"/>
              </a:rPr>
              <a:t>2019 г.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Повысили квалификацию </a:t>
            </a:r>
            <a:endParaRPr lang="ru-RU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56 </a:t>
            </a: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сотрудников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ru-RU" sz="80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Пользователь12\Desktop\RRfvDx_ilz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18" y="3075806"/>
            <a:ext cx="3798308" cy="173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Валентина\Downloads\10 ОО фото Огранизационное собрани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70583" y="2499742"/>
            <a:ext cx="3577551" cy="2309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287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5094</TotalTime>
  <Words>204</Words>
  <Application>Microsoft Office PowerPoint</Application>
  <PresentationFormat>Экран (16:9)</PresentationFormat>
  <Paragraphs>50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Создание кинозала на 46 мест                     в ДК «Красная горка»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Александровна Каширская</dc:creator>
  <cp:lastModifiedBy>Пользователь12</cp:lastModifiedBy>
  <cp:revision>550</cp:revision>
  <cp:lastPrinted>2019-06-27T09:11:46Z</cp:lastPrinted>
  <dcterms:created xsi:type="dcterms:W3CDTF">2018-08-24T06:04:51Z</dcterms:created>
  <dcterms:modified xsi:type="dcterms:W3CDTF">2019-08-27T06:59:43Z</dcterms:modified>
</cp:coreProperties>
</file>